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79"/>
  </p:notesMasterIdLst>
  <p:handoutMasterIdLst>
    <p:handoutMasterId r:id="rId180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268" r:id="rId1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 - C.1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Appendix C Example Viewpoints - C.2" id="{0EF18622-C07D-472B-A9E0-EF5F9C41ACDA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</p14:sldIdLst>
        </p14:section>
        <p14:section name="Appendix C Example Viewpoints - C.3" id="{DC865CE1-73A1-4B0E-AB14-62364FC59496}">
          <p14:sldIdLst/>
        </p14:section>
        <p14:section name="Appendix C Example Viewpoints - C.4" id="{13572515-89F3-40B4-959D-35FE9DD2A7D4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presProps" Target="pres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viewProps" Target="viewProp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8358-23C5-FD68-DA6F-2DBCA1A8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B7D62-CDD0-0425-300B-5BBE97BAE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2808-DADB-302A-360E-4964F56CB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962C-F302-C081-80AA-F9A6785F6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61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364F-BD82-B48B-4A03-37BCD4F4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2B57-CA71-6FC0-59FC-32F11E638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1752E-72B7-9F4F-DBD8-394172EA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3C0-E349-704E-CF42-C0624C1F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309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644F-16AA-AA93-424D-61D408B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024B0-4199-2D8C-74B3-FA3196CC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4FACD-A537-63BA-8554-665A20B7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4E78-9458-B50B-7FCA-981A5C49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364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BBF1-2B71-0331-FEDD-42B60EB9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89AC-FE89-1065-D5C7-B1758497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B591F-957C-E61E-E98C-2BAB4AD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D006-FF5D-1777-1B06-3A053F44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87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535F-E52E-5ECC-FC71-2C93E3A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08F34-FA2B-3B29-73E7-392C179C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A8087-C524-4D1B-8BAD-7F64B6E5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BD3F-0986-A3CB-53BD-BAC2316C4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07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6A08-D231-7724-86B1-D7A92F15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C92BD-7900-5E1D-808E-055D0CB19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1540A-2BD6-9E55-D0A0-B08F3FEBE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59EE9-C789-7EC0-8215-60C77E822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68A8-6E90-D068-48FF-C424B0B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7C98A-9EF6-A8E7-3C1F-20967B7F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D6DD4-B15B-A539-E574-A772DBB9A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5D0D-2355-9B43-2D0A-309693D08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421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327E-6BBE-D2CA-DBD7-DFF81D80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36722-678C-A909-14BD-1C41788ED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B3D3A-3AB2-4040-6E77-CBB8FEC47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AFFF3-A5D2-8886-F70F-86542D268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746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BAC5-BE34-AFE5-76B5-6447D6C2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B9D3-17F8-885C-C7F0-C9D26EDAE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4D41D-BB40-5BCF-B2D6-AE959CA55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B553F-5C1F-0CBE-492C-37CB3870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040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C493-D632-D6B9-A849-F803F18E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9627-EC1C-6C26-AB34-FC94B65E8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ABAED-621C-4822-058F-2ACCE938D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DBB46-45D9-D47C-89BA-074B55704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058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5.jpe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jpe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5.jpe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5.jpe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5.jpe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5.jpe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.jpe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5.jpe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D89FB-9091-BF4B-5F3B-9E8162C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A8A47F-B4E8-03B3-D1CA-2E1C44E8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3BD823-B7D4-273E-F849-A2AE41C9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1297-104A-7A24-77D9-BF6D2AAE34FD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51E22-5710-7516-37A9-CD18642441E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66846-5DB2-58DA-D846-1F1E4A9B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2E90D2-A138-2BEC-5255-DDBFAC2F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76AE7-4B76-3FA6-9472-FA54EA691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49B79-B61F-4816-FECE-ED54B4C0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339"/>
            <a:ext cx="8911687" cy="4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AA0-416E-BF73-8935-B405069E0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03" y="1772156"/>
            <a:ext cx="6182328" cy="1834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891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E932-2D32-677B-D7FF-E0D6B63A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238CD95-9348-18CE-C2BD-41243D91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9A48-34C5-7D43-FDB0-5F949DE7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8368-C6AD-2269-2903-60AD8B00D48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6C24AA-A7E7-2438-B523-D5C9FFFF823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6C07A-D6A3-279D-EF1B-723CA199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5D28-5EFE-02B2-9C43-4A081CC8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88BCE-171D-E7DD-4EE1-EC8214F9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BCE74-C30D-BFB4-FF64-A6B3B17D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3724" y="1679229"/>
            <a:ext cx="9088676" cy="4907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B9DB6-092A-11F2-E9C6-FDAB75D8C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02" y="1456467"/>
            <a:ext cx="6272981" cy="21230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4164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D2B8-7179-B852-E45C-42867A1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7A7462-1B8A-E567-EF6C-B1FA09D74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BD690-6AFF-F1F1-9AE5-287876ED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B68F3-6721-AC2E-4007-06ADA5B4464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6BE5E-EF59-3E13-45F2-03E8541731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A914A-30CA-6D75-BC2F-A7A308B0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7B24-B18C-1C34-E5E3-E592C1A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14E0D-F328-6B63-24CA-8F77DCFED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D4CF95-ED5E-FE3D-80F1-0FB98272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12" y="1759973"/>
            <a:ext cx="8976100" cy="48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2BCE-79E5-6232-2516-DC454EE46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403" y="1355150"/>
            <a:ext cx="2475649" cy="2816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9548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4760-F011-F919-89FE-9ECD8AC3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8A63697-ADF1-F64E-A500-4F8ADC7E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7298C-C04D-F68A-EF34-CD6A6360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5B2CB-F2D3-1122-64DE-641947450C3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C0C2D-EF56-62E5-75BA-2E208D5B2F2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970D7-E78D-1543-0B56-12EC13E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454103-E966-85B4-8550-3837E8E1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04D6B-DF41-2AFC-5993-BC5CD518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73BFAF-B479-04D0-1600-94D193A57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30131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0F7D49-A1DB-4E92-8590-4A962E393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477" y="1857213"/>
            <a:ext cx="6790399" cy="1997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71935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24C1-FF67-589A-7DBB-F3FC8ADE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6C065-05BA-D33C-3C2E-A4C95E69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7F5B0-ADE1-738D-4D42-7898F6F2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C0113-0EBF-8009-BBEA-403B401D85D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F76A80-0A05-B5DC-8C6A-851865E0B7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2ADE2-16FE-21E8-5297-9659D4DF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E4343-58B2-501F-A78A-0C6AB411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225C5-193E-B98E-BCCA-04B6AD814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D0BE8-9B18-8671-AC35-EB2C7909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2"/>
            <a:ext cx="9153871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99535-7726-103A-CB9D-FA8392A21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176" y="1280172"/>
            <a:ext cx="4107184" cy="3041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948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83F4-3993-2C66-66EF-07D26893F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D7871C-1268-00D7-6DD0-1E562095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5D5C8-7801-93DA-DA99-942D91B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9FF6-4BAE-502D-90D4-A6CD753FBD5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A27BB-FD64-914E-6387-648898AF01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BA94-58AA-1205-31BF-6CFF3E0D9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F23FB-77AA-83E2-A027-FAB36F103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AE39B-04ED-6C36-7E9D-CD4957B91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DD1BD-DC66-7BD8-5BE7-4F297A17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1" y="1612491"/>
            <a:ext cx="9311148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214B2-CE00-DA5E-4430-8DDEE91D6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005" y="1384528"/>
            <a:ext cx="2691436" cy="3347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24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44324-FDE1-7AF5-9CDB-71279FA2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ECB889F-8CB6-B40E-0C48-6506CAE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B5237-D37C-FB6D-1DD5-42AD5D16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2E8FD-0239-2E5A-9D4E-7FABE86E3700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7DE156-176E-CFD4-466A-BE29018CDD1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5D59E-9AF4-155C-577D-292BC99B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F3A50-3FF1-1EC0-A28D-3BF2203B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6867B-2DFF-584D-DAB7-D2689A95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594AC-5AAE-D8A8-1FE2-440AA6D9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439006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4180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2D93-0ABC-2E54-795A-78AA789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D74948C-2EFA-DC8D-7283-5D4B98B9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8CE45-BE50-0E33-F399-B90D3300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B66E3-CD92-AB01-6E3D-CCB36061ED8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C4134-67E2-8F85-72DF-7026ED3646B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295B4-E4A1-7CC6-8B68-70C55C90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E6453-2416-9FB3-7C52-F3E3B680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7351C-985E-9D30-3F19-0938D9FB9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64EA56-85D9-A763-BAA4-AE0B79F91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911687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ACC8-D935-7EF0-B052-B9CD70598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208" y="1331248"/>
            <a:ext cx="201965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91076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AB67-90CF-E571-07CC-81A83F9B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92341FA-C2BC-74E5-390E-10F3112B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C3E0F-84EA-2148-EB34-ED0D61EC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26670-48F0-6210-8AC4-2F3D79C400C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8F7A8E-20FD-3BFB-2BD7-ABE3EA3CEC2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FD23B-6AAC-3D36-F1AC-CD21DE37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D8686-7330-1865-EE1B-D8ED8FB65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767AB-E2D1-2270-FA3C-0653F1BE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B6B4F-C7B5-8C9C-C114-B3CE8D84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37035"/>
            <a:ext cx="7976751" cy="495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1BD62-FA2A-1D69-E7CC-000DC1FB0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757" y="1237870"/>
            <a:ext cx="5035318" cy="32616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40406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649E-AF3E-776A-7583-580AFDCC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C662D-3205-6B4C-0992-6953C3E1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EB210-DF9C-56F5-8508-FC88EF59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91C5F-9A72-95F3-F2DD-EE5D39CD3E81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C6A0A-03E6-1705-4D62-CCB8F720480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4ECBB8-601E-9298-7DD5-89D1A291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3DECF-2291-9C75-4730-F3CD48B0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00C8-49C6-B25E-44D5-C10CF060E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4E77AA-A624-0E01-A792-B2C225263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71485"/>
            <a:ext cx="9007257" cy="4920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A4B5F-91B2-C10C-7462-22981A37D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309" y="1306228"/>
            <a:ext cx="4822766" cy="30406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92317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45479</TotalTime>
  <Words>3113</Words>
  <Application>Microsoft Office PowerPoint</Application>
  <PresentationFormat>Widescreen</PresentationFormat>
  <Paragraphs>776</Paragraphs>
  <Slides>174</Slides>
  <Notes>174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9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224</cp:revision>
  <dcterms:created xsi:type="dcterms:W3CDTF">2024-12-21T02:49:35Z</dcterms:created>
  <dcterms:modified xsi:type="dcterms:W3CDTF">2025-02-03T11:18:01Z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